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19" r:id="rId51"/>
    <p:sldId id="341" r:id="rId52"/>
    <p:sldId id="360" r:id="rId53"/>
    <p:sldId id="359" r:id="rId54"/>
    <p:sldId id="335" r:id="rId55"/>
    <p:sldId id="336" r:id="rId56"/>
    <p:sldId id="337" r:id="rId57"/>
    <p:sldId id="338" r:id="rId58"/>
    <p:sldId id="339" r:id="rId59"/>
    <p:sldId id="340" r:id="rId60"/>
    <p:sldId id="316" r:id="rId61"/>
    <p:sldId id="317" r:id="rId62"/>
    <p:sldId id="318" r:id="rId63"/>
    <p:sldId id="329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31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 </a:t>
            </a:r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</a:t>
            </a:r>
          </a:p>
          <a:p>
            <a:r>
              <a:rPr lang="pt-BR" dirty="0"/>
              <a:t>Logomarca (Figura 16)</a:t>
            </a:r>
          </a:p>
          <a:p>
            <a:r>
              <a:rPr lang="pt-BR" dirty="0"/>
              <a:t>Conflitos</a:t>
            </a:r>
          </a:p>
          <a:p>
            <a:pPr lvl="1"/>
            <a:r>
              <a:rPr lang="pt-BR" dirty="0"/>
              <a:t>Interseção de horários</a:t>
            </a:r>
          </a:p>
          <a:p>
            <a:pPr lvl="1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1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r>
              <a:rPr lang="pt-BR" dirty="0"/>
              <a:t>Filtragens</a:t>
            </a:r>
          </a:p>
          <a:p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  <a:endParaRPr lang="pt-BR" sz="2200" dirty="0"/>
          </a:p>
          <a:p>
            <a:r>
              <a:rPr lang="pt-BR" sz="22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2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Entrada dos dados</a:t>
            </a:r>
          </a:p>
          <a:p>
            <a:pPr lvl="1"/>
            <a:r>
              <a:rPr lang="pt-BR" sz="2000" dirty="0"/>
              <a:t>UENF</a:t>
            </a:r>
          </a:p>
          <a:p>
            <a:pPr lvl="1"/>
            <a:r>
              <a:rPr lang="pt-BR" sz="2000" dirty="0"/>
              <a:t>Grades horárias</a:t>
            </a:r>
          </a:p>
          <a:p>
            <a:pPr lvl="1"/>
            <a:r>
              <a:rPr lang="pt-BR" sz="2000" dirty="0"/>
              <a:t>Processamento</a:t>
            </a:r>
          </a:p>
          <a:p>
            <a:pPr lvl="1"/>
            <a:r>
              <a:rPr lang="pt-BR" sz="2000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46" y="1268976"/>
            <a:ext cx="579155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1"/>
            <a:r>
              <a:rPr lang="pt-BR" dirty="0"/>
              <a:t>Proposta de mudança na gestão de horários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Conclui-se que a área de pesquisa vasta, antiga e sem resolução definitiva</a:t>
            </a:r>
          </a:p>
          <a:p>
            <a:r>
              <a:rPr lang="pt-BR" dirty="0"/>
              <a:t>Foi realizado um 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Criou-se o modelo do problema de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  <a:p>
            <a:r>
              <a:rPr lang="pt-BR" dirty="0"/>
              <a:t>Foi desenvolvido um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Criar grades horárias iniciais do curso de Ciência da Computação</a:t>
            </a:r>
          </a:p>
          <a:p>
            <a:pPr lvl="1"/>
            <a:r>
              <a:rPr lang="pt-BR" dirty="0"/>
              <a:t>Analisar conflitos nas turmas cadastradas</a:t>
            </a:r>
          </a:p>
          <a:p>
            <a:pPr lvl="1"/>
            <a:r>
              <a:rPr lang="pt-BR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Descartadas não foram completamente excluídas</a:t>
            </a:r>
          </a:p>
          <a:p>
            <a:pPr lvl="1"/>
            <a:r>
              <a:rPr lang="pt-BR" dirty="0"/>
              <a:t>Banco de dados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3918</TotalTime>
  <Words>4847</Words>
  <Application>Microsoft Office PowerPoint</Application>
  <PresentationFormat>Widescreen</PresentationFormat>
  <Paragraphs>429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340</cp:revision>
  <dcterms:created xsi:type="dcterms:W3CDTF">2023-05-30T00:17:32Z</dcterms:created>
  <dcterms:modified xsi:type="dcterms:W3CDTF">2024-06-29T17:09:39Z</dcterms:modified>
</cp:coreProperties>
</file>